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20" y="-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090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595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8228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959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216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02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118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221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234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639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06153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DC18A-8A1C-498D-97D2-9EB22AD06889}" type="datetimeFigureOut">
              <a:rPr lang="en-NZ" smtClean="0"/>
              <a:t>14/08/11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7FE57-0E39-40A1-9EA4-286CD1C0148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4945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n-NZ" dirty="0" smtClean="0"/>
              <a:t>True or False??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One chair is ‘false’ and the other is ‘true.’ Sit on the chair which you think is correct. Be ready to explain your view.</a:t>
            </a:r>
            <a:endParaRPr lang="en-NZ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61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Mr Gower is Ryan’s father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08939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Quote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“The accident was mostly Ryan’s fault. But I had something to do with it,” said Vince.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52050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Quote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“If only. Two little words with one massive bloody meaning. If only,” said Ryan.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01491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Ryan had only had his restricted licence for 2 weeks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52475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Brittany was giving Ryan a hard time because she hated him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73482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police decided that Ryan would help with Tara’s rehabilitation at Watson House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86622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Tara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Tara’s anger towards </a:t>
            </a:r>
            <a:r>
              <a:rPr lang="en-NZ" dirty="0"/>
              <a:t>R</a:t>
            </a:r>
            <a:r>
              <a:rPr lang="en-NZ" dirty="0" smtClean="0"/>
              <a:t>yan makes her work even harder at </a:t>
            </a:r>
            <a:r>
              <a:rPr lang="en-NZ" smtClean="0"/>
              <a:t>her rehabilitation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597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The author of ‘Coming Back’ is Gore </a:t>
            </a:r>
            <a:r>
              <a:rPr lang="en-NZ" dirty="0" err="1" smtClean="0"/>
              <a:t>Verbinski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 or F?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7730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NZ" dirty="0" smtClean="0"/>
              <a:t>The novel is set in NZ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35607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Ryan’s best friend is Ash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2612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accident is Ash’s fault.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1180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Ryan is the antagonist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538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Theme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One of the themes in the story is the effects of guilt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4709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Theme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Another theme in the story is being true to yourself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18914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 question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Ryan only has his learners licence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3283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203</Words>
  <Application>Microsoft Macintosh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True or False??</vt:lpstr>
      <vt:lpstr>The author of ‘Coming Back’ is Gore Verbinski</vt:lpstr>
      <vt:lpstr>The novel is set in NZ</vt:lpstr>
      <vt:lpstr>Ryan’s best friend is Ash</vt:lpstr>
      <vt:lpstr>The accident is Ash’s fault.</vt:lpstr>
      <vt:lpstr>Ryan is the antagonist</vt:lpstr>
      <vt:lpstr>Theme question</vt:lpstr>
      <vt:lpstr>Theme question</vt:lpstr>
      <vt:lpstr>Character question</vt:lpstr>
      <vt:lpstr>character</vt:lpstr>
      <vt:lpstr>Quote</vt:lpstr>
      <vt:lpstr>Quote</vt:lpstr>
      <vt:lpstr>Character</vt:lpstr>
      <vt:lpstr>Character</vt:lpstr>
      <vt:lpstr>PowerPoint Presentation</vt:lpstr>
      <vt:lpstr>Tara</vt:lpstr>
    </vt:vector>
  </TitlesOfParts>
  <Company>Pompallier Catholic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True or False??</dc:title>
  <dc:creator>monique vanstokkum</dc:creator>
  <cp:lastModifiedBy>Mike   </cp:lastModifiedBy>
  <cp:revision>4</cp:revision>
  <dcterms:created xsi:type="dcterms:W3CDTF">2010-11-14T21:38:21Z</dcterms:created>
  <dcterms:modified xsi:type="dcterms:W3CDTF">2011-08-14T08:30:56Z</dcterms:modified>
</cp:coreProperties>
</file>