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58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7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6F7D-3995-46FE-AB4A-5BFEBD21D16D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0B85D-1C83-4F8C-AB84-4198BB83981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6F7D-3995-46FE-AB4A-5BFEBD21D16D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0B85D-1C83-4F8C-AB84-4198BB83981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6F7D-3995-46FE-AB4A-5BFEBD21D16D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0B85D-1C83-4F8C-AB84-4198BB83981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6F7D-3995-46FE-AB4A-5BFEBD21D16D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0B85D-1C83-4F8C-AB84-4198BB83981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6F7D-3995-46FE-AB4A-5BFEBD21D16D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0B85D-1C83-4F8C-AB84-4198BB83981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6F7D-3995-46FE-AB4A-5BFEBD21D16D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0B85D-1C83-4F8C-AB84-4198BB83981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6F7D-3995-46FE-AB4A-5BFEBD21D16D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0B85D-1C83-4F8C-AB84-4198BB83981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6F7D-3995-46FE-AB4A-5BFEBD21D16D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0B85D-1C83-4F8C-AB84-4198BB83981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6F7D-3995-46FE-AB4A-5BFEBD21D16D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0B85D-1C83-4F8C-AB84-4198BB83981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6F7D-3995-46FE-AB4A-5BFEBD21D16D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0B85D-1C83-4F8C-AB84-4198BB83981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6F7D-3995-46FE-AB4A-5BFEBD21D16D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0B85D-1C83-4F8C-AB84-4198BB83981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96F7D-3995-46FE-AB4A-5BFEBD21D16D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0B85D-1C83-4F8C-AB84-4198BB83981E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423IvG_Wbj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_o9z43l55PU" TargetMode="External"/><Relationship Id="rId2" Type="http://schemas.openxmlformats.org/officeDocument/2006/relationships/hyperlink" Target="http://www.youtube.com/watch?v=a6NHuggG6v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o4kRYWzebQ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76056" y="548680"/>
            <a:ext cx="3779912" cy="2160240"/>
          </a:xfrm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Trash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1512" y="2492896"/>
            <a:ext cx="4392488" cy="816496"/>
          </a:xfrm>
        </p:spPr>
        <p:txBody>
          <a:bodyPr/>
          <a:lstStyle/>
          <a:p>
            <a:r>
              <a:rPr lang="en-NZ" dirty="0" smtClean="0"/>
              <a:t>Andy Mulligan</a:t>
            </a:r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5940152" y="378904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>
                <a:solidFill>
                  <a:schemeClr val="bg1"/>
                </a:solidFill>
              </a:rPr>
              <a:t>Unit – Year 10 English </a:t>
            </a:r>
            <a:endParaRPr lang="en-NZ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pre-reading exercise 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NZ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NZ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en-NZ" i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NZ" dirty="0" smtClean="0">
                <a:solidFill>
                  <a:schemeClr val="bg1"/>
                </a:solidFill>
              </a:rPr>
              <a:t>reflect upon...dumpsite communities...</a:t>
            </a:r>
            <a:endParaRPr lang="en-N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universal problem?</a:t>
            </a:r>
            <a:br>
              <a:rPr lang="en-NZ" dirty="0" smtClean="0">
                <a:solidFill>
                  <a:schemeClr val="bg1"/>
                </a:solidFill>
              </a:rPr>
            </a:br>
            <a:r>
              <a:rPr lang="en-NZ" dirty="0" smtClean="0">
                <a:solidFill>
                  <a:schemeClr val="bg1"/>
                </a:solidFill>
              </a:rPr>
              <a:t>what do you think?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latin typeface="Bodoni MT Condensed" pitchFamily="18" charset="0"/>
                <a:hlinkClick r:id="rId2"/>
              </a:rPr>
              <a:t>Rubbish Dump Children of Cambodia</a:t>
            </a:r>
            <a:endParaRPr lang="en-NZ" dirty="0" smtClean="0">
              <a:latin typeface="Bodoni MT Condensed" pitchFamily="18" charset="0"/>
            </a:endParaRPr>
          </a:p>
          <a:p>
            <a:endParaRPr lang="en-NZ" dirty="0">
              <a:latin typeface="Bodoni MT Condensed" pitchFamily="18" charset="0"/>
            </a:endParaRPr>
          </a:p>
          <a:p>
            <a:endParaRPr lang="en-NZ" dirty="0">
              <a:latin typeface="Bodoni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 smtClean="0">
              <a:hlinkClick r:id="rId2"/>
            </a:endParaRPr>
          </a:p>
          <a:p>
            <a:pPr algn="ctr">
              <a:buNone/>
            </a:pPr>
            <a:r>
              <a:rPr lang="en-NZ" dirty="0" smtClean="0">
                <a:hlinkClick r:id="rId2"/>
              </a:rPr>
              <a:t>The Garbage Children of Cebu</a:t>
            </a:r>
            <a:endParaRPr lang="en-NZ" dirty="0" smtClean="0"/>
          </a:p>
          <a:p>
            <a:pPr algn="ctr">
              <a:buNone/>
            </a:pPr>
            <a:endParaRPr lang="en-NZ" dirty="0" smtClean="0"/>
          </a:p>
          <a:p>
            <a:pPr algn="ctr">
              <a:buNone/>
            </a:pPr>
            <a:endParaRPr lang="en-NZ" dirty="0" smtClean="0"/>
          </a:p>
          <a:p>
            <a:pPr algn="ctr">
              <a:buNone/>
            </a:pPr>
            <a:r>
              <a:rPr lang="en-NZ" dirty="0" smtClean="0">
                <a:hlinkClick r:id="rId3"/>
              </a:rPr>
              <a:t>Cambodia: Children of the Dump</a:t>
            </a:r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starter questions: 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NZ" dirty="0" smtClean="0">
                <a:solidFill>
                  <a:schemeClr val="bg1"/>
                </a:solidFill>
              </a:rPr>
              <a:t>What sort of communities are you witnessing?</a:t>
            </a:r>
          </a:p>
          <a:p>
            <a:pPr lvl="0"/>
            <a:r>
              <a:rPr lang="en-NZ" dirty="0" smtClean="0">
                <a:solidFill>
                  <a:schemeClr val="bg1"/>
                </a:solidFill>
              </a:rPr>
              <a:t>Do you think these communities are unhappy? Why/why not?</a:t>
            </a:r>
          </a:p>
          <a:p>
            <a:pPr lvl="0"/>
            <a:r>
              <a:rPr lang="en-NZ" dirty="0" smtClean="0">
                <a:solidFill>
                  <a:schemeClr val="bg1"/>
                </a:solidFill>
              </a:rPr>
              <a:t>Do you think the concept of childhood is apparent in dumpsite communities?</a:t>
            </a:r>
          </a:p>
          <a:p>
            <a:pPr lvl="0"/>
            <a:r>
              <a:rPr lang="en-NZ" dirty="0" smtClean="0">
                <a:solidFill>
                  <a:schemeClr val="bg1"/>
                </a:solidFill>
              </a:rPr>
              <a:t>How does music other sounds affect the way you receive these clips? </a:t>
            </a:r>
          </a:p>
          <a:p>
            <a:pPr lvl="0"/>
            <a:r>
              <a:rPr lang="en-NZ" dirty="0" smtClean="0">
                <a:solidFill>
                  <a:schemeClr val="bg1"/>
                </a:solidFill>
              </a:rPr>
              <a:t>Is there other visual/aural features of these clips that you think are interesting?</a:t>
            </a:r>
          </a:p>
          <a:p>
            <a:pPr lvl="0"/>
            <a:r>
              <a:rPr lang="en-NZ" dirty="0" smtClean="0">
                <a:solidFill>
                  <a:schemeClr val="bg1"/>
                </a:solidFill>
              </a:rPr>
              <a:t>Whose perspective is shown in this clip? </a:t>
            </a:r>
          </a:p>
          <a:p>
            <a:pPr lvl="0"/>
            <a:r>
              <a:rPr lang="en-NZ" dirty="0" smtClean="0">
                <a:solidFill>
                  <a:schemeClr val="bg1"/>
                </a:solidFill>
              </a:rPr>
              <a:t>What are the key similarities/differences between these three clips?</a:t>
            </a:r>
          </a:p>
          <a:p>
            <a:endParaRPr lang="en-NZ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hlinkClick r:id="rId2"/>
              </a:rPr>
              <a:t>Trash Trailer 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hought </a:t>
            </a:r>
            <a:r>
              <a:rPr lang="en-US" dirty="0" err="1" smtClean="0">
                <a:solidFill>
                  <a:schemeClr val="bg1"/>
                </a:solidFill>
              </a:rPr>
              <a:t>organiser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Questions to follow: </a:t>
            </a:r>
          </a:p>
          <a:p>
            <a:pPr lvl="1"/>
            <a:r>
              <a:rPr lang="en-NZ" dirty="0">
                <a:solidFill>
                  <a:srgbClr val="FFFFFF"/>
                </a:solidFill>
              </a:rPr>
              <a:t>How can this process help us to understand what we are about to read?</a:t>
            </a:r>
            <a:endParaRPr lang="en-US" sz="2400" dirty="0">
              <a:solidFill>
                <a:srgbClr val="FFFFFF"/>
              </a:solidFill>
            </a:endParaRPr>
          </a:p>
          <a:p>
            <a:pPr lvl="1"/>
            <a:r>
              <a:rPr lang="en-NZ" dirty="0">
                <a:solidFill>
                  <a:srgbClr val="FFFFFF"/>
                </a:solidFill>
              </a:rPr>
              <a:t>What are you about to read?</a:t>
            </a:r>
            <a:endParaRPr lang="en-US" sz="2400" dirty="0">
              <a:solidFill>
                <a:srgbClr val="FFFFFF"/>
              </a:solidFill>
            </a:endParaRPr>
          </a:p>
          <a:p>
            <a:pPr lvl="1"/>
            <a:r>
              <a:rPr lang="en-NZ" dirty="0">
                <a:solidFill>
                  <a:srgbClr val="FFFFFF"/>
                </a:solidFill>
              </a:rPr>
              <a:t>What do you think the </a:t>
            </a:r>
            <a:r>
              <a:rPr lang="en-NZ" u="sng" dirty="0">
                <a:solidFill>
                  <a:srgbClr val="FFFFFF"/>
                </a:solidFill>
              </a:rPr>
              <a:t>tone</a:t>
            </a:r>
            <a:r>
              <a:rPr lang="en-NZ" dirty="0">
                <a:solidFill>
                  <a:srgbClr val="FFFFFF"/>
                </a:solidFill>
              </a:rPr>
              <a:t> of </a:t>
            </a:r>
            <a:r>
              <a:rPr lang="en-NZ" i="1" dirty="0">
                <a:solidFill>
                  <a:srgbClr val="FFFFFF"/>
                </a:solidFill>
              </a:rPr>
              <a:t>Trash </a:t>
            </a:r>
            <a:r>
              <a:rPr lang="en-NZ" dirty="0">
                <a:solidFill>
                  <a:srgbClr val="FFFFFF"/>
                </a:solidFill>
              </a:rPr>
              <a:t>is having seen this trailer? </a:t>
            </a:r>
            <a:endParaRPr lang="en-US" sz="2400" dirty="0">
              <a:solidFill>
                <a:srgbClr val="FFFFFF"/>
              </a:solidFill>
            </a:endParaRPr>
          </a:p>
          <a:p>
            <a:pPr lvl="1"/>
            <a:r>
              <a:rPr lang="en-NZ" dirty="0">
                <a:solidFill>
                  <a:srgbClr val="FFFFFF"/>
                </a:solidFill>
              </a:rPr>
              <a:t>What ideas do you have about </a:t>
            </a:r>
            <a:r>
              <a:rPr lang="en-NZ" u="sng" dirty="0">
                <a:solidFill>
                  <a:srgbClr val="FFFFFF"/>
                </a:solidFill>
              </a:rPr>
              <a:t>Character</a:t>
            </a:r>
            <a:r>
              <a:rPr lang="en-NZ" dirty="0">
                <a:solidFill>
                  <a:srgbClr val="FFFFFF"/>
                </a:solidFill>
              </a:rPr>
              <a:t>? </a:t>
            </a:r>
            <a:r>
              <a:rPr lang="en-NZ" u="sng" dirty="0">
                <a:solidFill>
                  <a:srgbClr val="FFFFFF"/>
                </a:solidFill>
              </a:rPr>
              <a:t>Setting</a:t>
            </a:r>
            <a:r>
              <a:rPr lang="en-NZ" dirty="0">
                <a:solidFill>
                  <a:srgbClr val="FFFFFF"/>
                </a:solidFill>
              </a:rPr>
              <a:t>? </a:t>
            </a:r>
            <a:r>
              <a:rPr lang="en-NZ" u="sng" dirty="0">
                <a:solidFill>
                  <a:srgbClr val="FFFFFF"/>
                </a:solidFill>
              </a:rPr>
              <a:t>Narrative</a:t>
            </a:r>
            <a:r>
              <a:rPr lang="en-NZ" dirty="0">
                <a:solidFill>
                  <a:srgbClr val="FFFFFF"/>
                </a:solidFill>
              </a:rPr>
              <a:t>? </a:t>
            </a:r>
            <a:endParaRPr lang="en-US" sz="2400" dirty="0">
              <a:solidFill>
                <a:srgbClr val="FFFFFF"/>
              </a:solidFill>
            </a:endParaRPr>
          </a:p>
          <a:p>
            <a:pPr lvl="1"/>
            <a:r>
              <a:rPr lang="en-NZ" dirty="0">
                <a:solidFill>
                  <a:srgbClr val="FFFFFF"/>
                </a:solidFill>
              </a:rPr>
              <a:t>When else could you use a Thought Organiser in this way?</a:t>
            </a:r>
            <a:endParaRPr lang="en-US" sz="2400" dirty="0">
              <a:solidFill>
                <a:srgbClr val="FFFFFF"/>
              </a:solidFill>
            </a:endParaRPr>
          </a:p>
          <a:p>
            <a:pPr lvl="1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81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183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Bodoni MT Condensed</vt:lpstr>
      <vt:lpstr>Calibri</vt:lpstr>
      <vt:lpstr>Office Theme</vt:lpstr>
      <vt:lpstr>Trash</vt:lpstr>
      <vt:lpstr>pre-reading exercise </vt:lpstr>
      <vt:lpstr>universal problem? what do you think?</vt:lpstr>
      <vt:lpstr>PowerPoint Presentation</vt:lpstr>
      <vt:lpstr>starter questions: </vt:lpstr>
      <vt:lpstr>PowerPoint Presentation</vt:lpstr>
      <vt:lpstr>thought organiser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Trash</dc:title>
  <dc:creator>Erica Newlands</dc:creator>
  <cp:lastModifiedBy>Erika Newlands</cp:lastModifiedBy>
  <cp:revision>14</cp:revision>
  <dcterms:created xsi:type="dcterms:W3CDTF">2013-05-01T06:07:54Z</dcterms:created>
  <dcterms:modified xsi:type="dcterms:W3CDTF">2014-12-04T03:19:03Z</dcterms:modified>
</cp:coreProperties>
</file>